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2" r:id="rId2"/>
    <p:sldId id="263" r:id="rId3"/>
    <p:sldId id="261" r:id="rId4"/>
    <p:sldId id="260" r:id="rId5"/>
    <p:sldId id="259" r:id="rId6"/>
    <p:sldId id="258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70"/>
    <p:restoredTop sz="94677"/>
  </p:normalViewPr>
  <p:slideViewPr>
    <p:cSldViewPr snapToGrid="0" snapToObjects="1">
      <p:cViewPr>
        <p:scale>
          <a:sx n="196" d="100"/>
          <a:sy n="196" d="100"/>
        </p:scale>
        <p:origin x="124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74F1-BAE8-EC4E-A0BF-ED2FABDCDA7A}" type="datetimeFigureOut">
              <a:rPr lang="en-US" smtClean="0"/>
              <a:t>7/14/18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56C8A-DC47-4548-BDA6-D806F0BF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93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1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9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8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6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4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74589" y="355252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103185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71506" y="3032486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26770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29" y="925589"/>
            <a:ext cx="8557673" cy="17759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49" y="1103185"/>
            <a:ext cx="8904051" cy="266135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76142" y="35140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87844" y="2587390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4664" y="2583123"/>
            <a:ext cx="5549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Kerstin </a:t>
            </a:r>
            <a:r>
              <a:rPr lang="en-US" sz="500" dirty="0" err="1">
                <a:solidFill>
                  <a:srgbClr val="C00000"/>
                </a:solidFill>
              </a:rPr>
              <a:t>Belvea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75" y="2084224"/>
            <a:ext cx="11715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5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0847" y="160891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Peter </a:t>
            </a:r>
            <a:r>
              <a:rPr lang="en-US" sz="500" dirty="0" err="1"/>
              <a:t>Fahnestock</a:t>
            </a:r>
            <a:r>
              <a:rPr lang="en-US" sz="500" dirty="0"/>
              <a:t/>
            </a:r>
            <a:br>
              <a:rPr lang="en-US" sz="500" dirty="0"/>
            </a:br>
            <a:endParaRPr lang="en-US" sz="500" dirty="0"/>
          </a:p>
        </p:txBody>
      </p:sp>
      <p:sp>
        <p:nvSpPr>
          <p:cNvPr id="42" name="Rectangle 41"/>
          <p:cNvSpPr/>
          <p:nvPr/>
        </p:nvSpPr>
        <p:spPr>
          <a:xfrm>
            <a:off x="1708010" y="2241639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6144177" y="3587135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07013" y="3125821"/>
            <a:ext cx="4850860" cy="486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74589" y="355252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103185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71506" y="3032486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26770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29" y="925589"/>
            <a:ext cx="8557673" cy="17759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49" y="1103185"/>
            <a:ext cx="8904051" cy="266135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76142" y="35140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87844" y="2587390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4664" y="2583123"/>
            <a:ext cx="5549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Kerstin </a:t>
            </a:r>
            <a:r>
              <a:rPr lang="en-US" sz="500" dirty="0" err="1">
                <a:solidFill>
                  <a:srgbClr val="C00000"/>
                </a:solidFill>
              </a:rPr>
              <a:t>Belvea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75" y="2084224"/>
            <a:ext cx="11715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5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0847" y="160891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Peter </a:t>
            </a:r>
            <a:r>
              <a:rPr lang="en-US" sz="500" dirty="0" err="1"/>
              <a:t>Fahnestock</a:t>
            </a:r>
            <a:r>
              <a:rPr lang="en-US" sz="500" dirty="0"/>
              <a:t/>
            </a:r>
            <a:br>
              <a:rPr lang="en-US" sz="500" dirty="0"/>
            </a:br>
            <a:endParaRPr lang="en-US" sz="500" dirty="0"/>
          </a:p>
        </p:txBody>
      </p:sp>
      <p:sp>
        <p:nvSpPr>
          <p:cNvPr id="42" name="Rectangle 41"/>
          <p:cNvSpPr/>
          <p:nvPr/>
        </p:nvSpPr>
        <p:spPr>
          <a:xfrm>
            <a:off x="1708010" y="2241639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6144177" y="3587135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07013" y="3125821"/>
            <a:ext cx="4850860" cy="486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0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5217" y="378162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786079" y="389008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8550" y="3285140"/>
            <a:ext cx="939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490" y="2981843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7448" y="3028545"/>
            <a:ext cx="1225216" cy="4806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517515" y="3285140"/>
            <a:ext cx="9118059" cy="651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16" y="1342182"/>
            <a:ext cx="9914886" cy="2627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8" name="Right Arrow 7"/>
          <p:cNvSpPr/>
          <p:nvPr/>
        </p:nvSpPr>
        <p:spPr>
          <a:xfrm>
            <a:off x="2636716" y="22928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73493" y="39694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565668" cy="25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72" y="876300"/>
            <a:ext cx="9873626" cy="32484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" y="1389975"/>
            <a:ext cx="2652346" cy="26439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636716" y="27373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75093" y="39708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4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38" y="451061"/>
            <a:ext cx="9988062" cy="43800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" y="1389975"/>
            <a:ext cx="2652346" cy="26439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878011" y="2336299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98980" y="4406130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81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695" y="3290277"/>
            <a:ext cx="10077228" cy="146114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875697" y="3743569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5570" y="4831137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54616" y="4523360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30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93</Words>
  <Application>Microsoft Macintosh PowerPoint</Application>
  <PresentationFormat>Widescreen</PresentationFormat>
  <Paragraphs>41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</cp:revision>
  <dcterms:created xsi:type="dcterms:W3CDTF">2018-07-14T05:57:33Z</dcterms:created>
  <dcterms:modified xsi:type="dcterms:W3CDTF">2018-07-14T23:12:14Z</dcterms:modified>
</cp:coreProperties>
</file>